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72" r:id="rId11"/>
    <p:sldId id="271" r:id="rId12"/>
    <p:sldId id="273" r:id="rId13"/>
    <p:sldId id="274" r:id="rId14"/>
    <p:sldId id="275" r:id="rId15"/>
    <p:sldId id="261" r:id="rId16"/>
    <p:sldId id="270" r:id="rId17"/>
    <p:sldId id="269" r:id="rId18"/>
    <p:sldId id="268" r:id="rId19"/>
    <p:sldId id="26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05918A-45E2-45D6-B877-67A368ED4BA1}" v="2400" dt="2022-05-29T01:58:15.734"/>
    <p1510:client id="{64CB1B6E-4ACE-227B-5178-E1E8DC77A630}" v="338" dt="2022-06-05T07:35:04.699"/>
    <p1510:client id="{9C364AEE-76C8-4FB2-B916-D557570BE72A}" v="3" dt="2022-05-28T23:53:00.661"/>
    <p1510:client id="{BD068DC3-B153-4686-93F3-BC1CD20B5840}" v="164" dt="2022-06-09T23:03:54.488"/>
    <p1510:client id="{BE5E1458-FC65-1251-6685-5CFD5C53BEC8}" v="703" dt="2022-06-06T14:39:35.527"/>
    <p1510:client id="{DA0216D1-875F-79A0-D917-F2F63BCF0BCE}" v="648" dt="2022-06-10T00:54:17.548"/>
    <p1510:client id="{E647DEEC-D1EE-E0B6-099E-ED4FF0CFBA8C}" v="4" dt="2022-06-05T07:37:30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0.jpe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40.jpeg"/><Relationship Id="rId17" Type="http://schemas.openxmlformats.org/officeDocument/2006/relationships/image" Target="../media/image74.png"/><Relationship Id="rId2" Type="http://schemas.openxmlformats.org/officeDocument/2006/relationships/image" Target="../media/image60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40.jpe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k0J_LgjRSBY?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637764"/>
            <a:ext cx="9144000" cy="2387600"/>
          </a:xfrm>
        </p:spPr>
        <p:txBody>
          <a:bodyPr/>
          <a:lstStyle/>
          <a:p>
            <a:r>
              <a:rPr lang="ko-KR" altLang="en-US">
                <a:ea typeface="맑은 고딕"/>
              </a:rPr>
              <a:t>Life(</a:t>
            </a:r>
            <a:r>
              <a:rPr lang="ko-KR" altLang="en-US" err="1">
                <a:ea typeface="맑은 고딕"/>
              </a:rPr>
              <a:t>choice</a:t>
            </a:r>
            <a:r>
              <a:rPr lang="ko-KR" altLang="en-US">
                <a:ea typeface="맑은 고딕"/>
              </a:rPr>
              <a:t>)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04448"/>
            <a:ext cx="9144000" cy="18938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40000"/>
              </a:lnSpc>
            </a:pPr>
            <a:endParaRPr lang="ko-KR" altLang="en-US">
              <a:ea typeface="맑은 고딕"/>
            </a:endParaRPr>
          </a:p>
          <a:p>
            <a:pPr>
              <a:lnSpc>
                <a:spcPct val="140000"/>
              </a:lnSpc>
            </a:pPr>
            <a:r>
              <a:rPr lang="ko-KR" altLang="en-US">
                <a:ea typeface="맑은 고딕"/>
              </a:rPr>
              <a:t>Team15 </a:t>
            </a:r>
            <a:r>
              <a:rPr lang="ko-KR" altLang="en-US" err="1">
                <a:ea typeface="맑은 고딕"/>
              </a:rPr>
              <a:t>Tina</a:t>
            </a:r>
            <a:r>
              <a:rPr lang="ko-KR" altLang="en-US">
                <a:ea typeface="맑은 고딕"/>
              </a:rPr>
              <a:t>: 홍지나 김도형 </a:t>
            </a:r>
            <a:r>
              <a:rPr lang="ko-KR" altLang="en-US" err="1">
                <a:ea typeface="맑은 고딕"/>
              </a:rPr>
              <a:t>윤국희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이찬우</a:t>
            </a:r>
            <a:r>
              <a:rPr lang="ko-KR" altLang="en-US">
                <a:ea typeface="맑은 고딕"/>
              </a:rPr>
              <a:t> 정성욱</a:t>
            </a:r>
            <a:endParaRPr lang="ko-KR" err="1">
              <a:ea typeface="맑은 고딕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3B999A71-8098-CE4F-D6E4-DEE023D7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68" y="1232211"/>
            <a:ext cx="2743200" cy="26342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3E687B5-5206-5BE3-115E-0BBC3E7D0CB3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277304-4007-395B-A1F2-E58ABFC99029}"/>
              </a:ext>
            </a:extLst>
          </p:cNvPr>
          <p:cNvSpPr/>
          <p:nvPr/>
        </p:nvSpPr>
        <p:spPr>
          <a:xfrm>
            <a:off x="-2118" y="4872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AB9A627-5851-76FB-2C31-F361A98A8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4" y="558429"/>
            <a:ext cx="2413380" cy="8734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910DB4-FEE5-8C1D-D927-41254533E76E}"/>
              </a:ext>
            </a:extLst>
          </p:cNvPr>
          <p:cNvSpPr txBox="1"/>
          <p:nvPr/>
        </p:nvSpPr>
        <p:spPr>
          <a:xfrm>
            <a:off x="994941" y="792872"/>
            <a:ext cx="14593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알고리즘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3628AA66-D09F-F92C-CA96-8D320D961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9" b="52976"/>
          <a:stretch/>
        </p:blipFill>
        <p:spPr>
          <a:xfrm>
            <a:off x="303140" y="2272342"/>
            <a:ext cx="5870823" cy="2767950"/>
          </a:xfrm>
          <a:prstGeom prst="rect">
            <a:avLst/>
          </a:prstGeom>
        </p:spPr>
      </p:pic>
      <p:pic>
        <p:nvPicPr>
          <p:cNvPr id="16" name="그림 4">
            <a:extLst>
              <a:ext uri="{FF2B5EF4-FFF2-40B4-BE49-F238E27FC236}">
                <a16:creationId xmlns:a16="http://schemas.microsoft.com/office/drawing/2014/main" id="{2D05035D-8064-C1D7-FF6A-A0038B730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" t="52079" r="-364" b="-362"/>
          <a:stretch/>
        </p:blipFill>
        <p:spPr>
          <a:xfrm>
            <a:off x="6383217" y="2215476"/>
            <a:ext cx="5669584" cy="2767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5090C-F2FD-626C-84B3-9D82D0C3FA1C}"/>
              </a:ext>
            </a:extLst>
          </p:cNvPr>
          <p:cNvSpPr txBox="1"/>
          <p:nvPr/>
        </p:nvSpPr>
        <p:spPr>
          <a:xfrm>
            <a:off x="4844258" y="5734809"/>
            <a:ext cx="24931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게임 알고리즘</a:t>
            </a:r>
          </a:p>
        </p:txBody>
      </p:sp>
    </p:spTree>
    <p:extLst>
      <p:ext uri="{BB962C8B-B14F-4D97-AF65-F5344CB8AC3E}">
        <p14:creationId xmlns:p14="http://schemas.microsoft.com/office/powerpoint/2010/main" val="30066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0">
            <a:extLst>
              <a:ext uri="{FF2B5EF4-FFF2-40B4-BE49-F238E27FC236}">
                <a16:creationId xmlns:a16="http://schemas.microsoft.com/office/drawing/2014/main" id="{C769C338-27D0-5AD7-723B-FFE23FBA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70" y="1317953"/>
            <a:ext cx="7315199" cy="390761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C94635-54E7-04B0-AA9F-5CED4BA2758B}"/>
              </a:ext>
            </a:extLst>
          </p:cNvPr>
          <p:cNvSpPr txBox="1"/>
          <p:nvPr/>
        </p:nvSpPr>
        <p:spPr>
          <a:xfrm>
            <a:off x="4844258" y="5734809"/>
            <a:ext cx="24931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이동 알고리즘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AB9A627-5851-76FB-2C31-F361A98A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4" y="558429"/>
            <a:ext cx="2413380" cy="8734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910DB4-FEE5-8C1D-D927-41254533E76E}"/>
              </a:ext>
            </a:extLst>
          </p:cNvPr>
          <p:cNvSpPr txBox="1"/>
          <p:nvPr/>
        </p:nvSpPr>
        <p:spPr>
          <a:xfrm>
            <a:off x="994941" y="792873"/>
            <a:ext cx="14593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361128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5CEB614-7AB8-2EDF-7996-BE36CA37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26" y="2664126"/>
            <a:ext cx="2731995" cy="3134376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F077429F-757E-1459-FCBD-B9F8E8D1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012" y="1859108"/>
            <a:ext cx="2743200" cy="39376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AB9A627-5851-76FB-2C31-F361A98A8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94" y="558429"/>
            <a:ext cx="2413380" cy="8734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910DB4-FEE5-8C1D-D927-41254533E76E}"/>
              </a:ext>
            </a:extLst>
          </p:cNvPr>
          <p:cNvSpPr txBox="1"/>
          <p:nvPr/>
        </p:nvSpPr>
        <p:spPr>
          <a:xfrm>
            <a:off x="733359" y="804246"/>
            <a:ext cx="224406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>
                <a:ea typeface="맑은 고딕"/>
              </a:rPr>
              <a:t>프로그램 구조</a:t>
            </a: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008039F-47B8-19DF-D7B2-15630AB78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732" y="541863"/>
            <a:ext cx="2535535" cy="5240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0B812-C786-8B30-87A1-19E706A49CC3}"/>
              </a:ext>
            </a:extLst>
          </p:cNvPr>
          <p:cNvSpPr txBox="1"/>
          <p:nvPr/>
        </p:nvSpPr>
        <p:spPr>
          <a:xfrm>
            <a:off x="4855631" y="5973645"/>
            <a:ext cx="24931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메인 프로그램</a:t>
            </a:r>
          </a:p>
        </p:txBody>
      </p:sp>
      <p:pic>
        <p:nvPicPr>
          <p:cNvPr id="18" name="그림 18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658000E3-65A5-751E-BC20-B27827422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606" y="1534679"/>
            <a:ext cx="2743200" cy="98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99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C58AE5C-1AB4-49D2-3FB6-339EF06F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626" y="1359348"/>
            <a:ext cx="2327937" cy="4114800"/>
          </a:xfrm>
          <a:prstGeom prst="rect">
            <a:avLst/>
          </a:prstGeom>
        </p:spPr>
      </p:pic>
      <p:pic>
        <p:nvPicPr>
          <p:cNvPr id="9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4730B37-0596-7AC3-6C1F-04B0C15A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6" y="1359348"/>
            <a:ext cx="2531097" cy="41148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AB9A627-5851-76FB-2C31-F361A98A8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94" y="558429"/>
            <a:ext cx="2413380" cy="8734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910DB4-FEE5-8C1D-D927-41254533E76E}"/>
              </a:ext>
            </a:extLst>
          </p:cNvPr>
          <p:cNvSpPr txBox="1"/>
          <p:nvPr/>
        </p:nvSpPr>
        <p:spPr>
          <a:xfrm>
            <a:off x="733359" y="804246"/>
            <a:ext cx="224406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>
                <a:ea typeface="맑은 고딕"/>
              </a:rPr>
              <a:t>프로그램 구조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EEDBA-7117-42A2-4E2C-989EB979F44B}"/>
              </a:ext>
            </a:extLst>
          </p:cNvPr>
          <p:cNvSpPr txBox="1"/>
          <p:nvPr/>
        </p:nvSpPr>
        <p:spPr>
          <a:xfrm>
            <a:off x="1736381" y="2732134"/>
            <a:ext cx="24931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배경음악 모듈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6FBBA-51D7-184D-639A-EB4A2E341ED6}"/>
              </a:ext>
            </a:extLst>
          </p:cNvPr>
          <p:cNvSpPr txBox="1"/>
          <p:nvPr/>
        </p:nvSpPr>
        <p:spPr>
          <a:xfrm>
            <a:off x="1291991" y="4043221"/>
            <a:ext cx="33672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스크립트 출력 모듈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F88A3-70A4-2715-99DE-C79229AA9062}"/>
              </a:ext>
            </a:extLst>
          </p:cNvPr>
          <p:cNvSpPr txBox="1"/>
          <p:nvPr/>
        </p:nvSpPr>
        <p:spPr>
          <a:xfrm>
            <a:off x="7794916" y="5768926"/>
            <a:ext cx="30144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캐릭터 상태 모듈</a:t>
            </a:r>
          </a:p>
        </p:txBody>
      </p:sp>
    </p:spTree>
    <p:extLst>
      <p:ext uri="{BB962C8B-B14F-4D97-AF65-F5344CB8AC3E}">
        <p14:creationId xmlns:p14="http://schemas.microsoft.com/office/powerpoint/2010/main" val="242448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EB30B21-2FA1-14AD-3CD2-34EC7DF1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45" y="1743937"/>
            <a:ext cx="2732556" cy="4114800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88336CC8-9C4C-7A83-7D8C-4F8968F7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47" y="1747835"/>
            <a:ext cx="2729484" cy="41148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6081391-0DEF-45D6-5D16-517FECE57BD8}"/>
              </a:ext>
            </a:extLst>
          </p:cNvPr>
          <p:cNvGrpSpPr/>
          <p:nvPr/>
        </p:nvGrpSpPr>
        <p:grpSpPr>
          <a:xfrm>
            <a:off x="4889624" y="2947481"/>
            <a:ext cx="2747823" cy="1726926"/>
            <a:chOff x="5012088" y="2852231"/>
            <a:chExt cx="2747823" cy="1726926"/>
          </a:xfrm>
        </p:grpSpPr>
        <p:pic>
          <p:nvPicPr>
            <p:cNvPr id="6" name="그림 6">
              <a:extLst>
                <a:ext uri="{FF2B5EF4-FFF2-40B4-BE49-F238E27FC236}">
                  <a16:creationId xmlns:a16="http://schemas.microsoft.com/office/drawing/2014/main" id="{1A94F548-4188-74D4-785C-3AB4B988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3001" y="2852231"/>
              <a:ext cx="2725582" cy="123650"/>
            </a:xfrm>
            <a:prstGeom prst="rect">
              <a:avLst/>
            </a:prstGeom>
          </p:spPr>
        </p:pic>
        <p:pic>
          <p:nvPicPr>
            <p:cNvPr id="7" name="그림 7">
              <a:extLst>
                <a:ext uri="{FF2B5EF4-FFF2-40B4-BE49-F238E27FC236}">
                  <a16:creationId xmlns:a16="http://schemas.microsoft.com/office/drawing/2014/main" id="{4DB6310E-0F51-5E75-4858-F09D22D2F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000" r="609" b="15000"/>
            <a:stretch/>
          </p:blipFill>
          <p:spPr>
            <a:xfrm>
              <a:off x="5012088" y="3039695"/>
              <a:ext cx="2726505" cy="124609"/>
            </a:xfrm>
            <a:prstGeom prst="rect">
              <a:avLst/>
            </a:prstGeom>
          </p:spPr>
        </p:pic>
        <p:pic>
          <p:nvPicPr>
            <p:cNvPr id="9" name="그림 9">
              <a:extLst>
                <a:ext uri="{FF2B5EF4-FFF2-40B4-BE49-F238E27FC236}">
                  <a16:creationId xmlns:a16="http://schemas.microsoft.com/office/drawing/2014/main" id="{DE54D4B3-BD8E-2C4E-2426-2D8DED197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15682" y="3240710"/>
              <a:ext cx="2743200" cy="137160"/>
            </a:xfrm>
            <a:prstGeom prst="rect">
              <a:avLst/>
            </a:prstGeom>
          </p:spPr>
        </p:pic>
        <p:pic>
          <p:nvPicPr>
            <p:cNvPr id="10" name="그림 10">
              <a:extLst>
                <a:ext uri="{FF2B5EF4-FFF2-40B4-BE49-F238E27FC236}">
                  <a16:creationId xmlns:a16="http://schemas.microsoft.com/office/drawing/2014/main" id="{6285A495-D207-AE62-4A7F-CF8AE2D33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53" t="14634" r="53"/>
            <a:stretch/>
          </p:blipFill>
          <p:spPr>
            <a:xfrm>
              <a:off x="5016708" y="3451520"/>
              <a:ext cx="2743203" cy="125103"/>
            </a:xfrm>
            <a:prstGeom prst="rect">
              <a:avLst/>
            </a:prstGeom>
          </p:spPr>
        </p:pic>
        <p:pic>
          <p:nvPicPr>
            <p:cNvPr id="11" name="그림 11">
              <a:extLst>
                <a:ext uri="{FF2B5EF4-FFF2-40B4-BE49-F238E27FC236}">
                  <a16:creationId xmlns:a16="http://schemas.microsoft.com/office/drawing/2014/main" id="{E8E184C5-9089-F5BE-F0C6-D61D0EA16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8" r="55" b="16667"/>
            <a:stretch/>
          </p:blipFill>
          <p:spPr>
            <a:xfrm>
              <a:off x="5013179" y="3645390"/>
              <a:ext cx="2740930" cy="126575"/>
            </a:xfrm>
            <a:prstGeom prst="rect">
              <a:avLst/>
            </a:prstGeom>
          </p:spPr>
        </p:pic>
        <p:pic>
          <p:nvPicPr>
            <p:cNvPr id="12" name="그림 12">
              <a:extLst>
                <a:ext uri="{FF2B5EF4-FFF2-40B4-BE49-F238E27FC236}">
                  <a16:creationId xmlns:a16="http://schemas.microsoft.com/office/drawing/2014/main" id="{03AFAA4E-1B8A-F132-11A0-20C3BF84F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8" t="9020" r="-74" b="5836"/>
            <a:stretch/>
          </p:blipFill>
          <p:spPr>
            <a:xfrm>
              <a:off x="5013638" y="3843428"/>
              <a:ext cx="2741450" cy="127824"/>
            </a:xfrm>
            <a:prstGeom prst="rect">
              <a:avLst/>
            </a:prstGeom>
          </p:spPr>
        </p:pic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BBB871FC-FA85-308B-A769-00A3127CA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12" t="12000" r="93" b="20000"/>
            <a:stretch/>
          </p:blipFill>
          <p:spPr>
            <a:xfrm>
              <a:off x="5012088" y="4042499"/>
              <a:ext cx="2740970" cy="111923"/>
            </a:xfrm>
            <a:prstGeom prst="rect">
              <a:avLst/>
            </a:prstGeom>
          </p:spPr>
        </p:pic>
        <p:pic>
          <p:nvPicPr>
            <p:cNvPr id="14" name="그림 15">
              <a:extLst>
                <a:ext uri="{FF2B5EF4-FFF2-40B4-BE49-F238E27FC236}">
                  <a16:creationId xmlns:a16="http://schemas.microsoft.com/office/drawing/2014/main" id="{C53B3195-3A21-170A-C53C-70118801E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8" t="14004" r="112" b="6823"/>
            <a:stretch/>
          </p:blipFill>
          <p:spPr>
            <a:xfrm>
              <a:off x="5016937" y="4226914"/>
              <a:ext cx="2737989" cy="129879"/>
            </a:xfrm>
            <a:prstGeom prst="rect">
              <a:avLst/>
            </a:prstGeom>
          </p:spPr>
        </p:pic>
        <p:pic>
          <p:nvPicPr>
            <p:cNvPr id="16" name="그림 16">
              <a:extLst>
                <a:ext uri="{FF2B5EF4-FFF2-40B4-BE49-F238E27FC236}">
                  <a16:creationId xmlns:a16="http://schemas.microsoft.com/office/drawing/2014/main" id="{B7384D14-25B0-8444-2935-B47A2882A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14801" y="4432609"/>
              <a:ext cx="2743200" cy="146548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EC49D50-C764-F195-66F6-F2C15D20012D}"/>
              </a:ext>
            </a:extLst>
          </p:cNvPr>
          <p:cNvSpPr txBox="1"/>
          <p:nvPr/>
        </p:nvSpPr>
        <p:spPr>
          <a:xfrm>
            <a:off x="2398915" y="6047238"/>
            <a:ext cx="1387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타이틀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DE814A9-AA4D-AA10-F6E3-5E23FCB462A3}"/>
              </a:ext>
            </a:extLst>
          </p:cNvPr>
          <p:cNvSpPr txBox="1"/>
          <p:nvPr/>
        </p:nvSpPr>
        <p:spPr>
          <a:xfrm>
            <a:off x="8960661" y="6047236"/>
            <a:ext cx="1427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튜토리얼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569F8E-16CE-6497-873C-2C6508D561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594" y="558429"/>
            <a:ext cx="2413380" cy="873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E70AB-C67C-C322-7F09-E8B6D84B7534}"/>
              </a:ext>
            </a:extLst>
          </p:cNvPr>
          <p:cNvSpPr txBox="1"/>
          <p:nvPr/>
        </p:nvSpPr>
        <p:spPr>
          <a:xfrm>
            <a:off x="733359" y="804246"/>
            <a:ext cx="224406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>
                <a:ea typeface="맑은 고딕"/>
              </a:rPr>
              <a:t>프로그램 순서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C7CA79-040F-DFB5-81A1-203BF3BB71F8}"/>
              </a:ext>
            </a:extLst>
          </p:cNvPr>
          <p:cNvSpPr txBox="1"/>
          <p:nvPr/>
        </p:nvSpPr>
        <p:spPr>
          <a:xfrm>
            <a:off x="5732664" y="6047237"/>
            <a:ext cx="1387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오프닝 </a:t>
            </a:r>
          </a:p>
        </p:txBody>
      </p:sp>
    </p:spTree>
    <p:extLst>
      <p:ext uri="{BB962C8B-B14F-4D97-AF65-F5344CB8AC3E}">
        <p14:creationId xmlns:p14="http://schemas.microsoft.com/office/powerpoint/2010/main" val="224715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5BC753-3058-F535-1358-AF3BAF5E971C}"/>
              </a:ext>
            </a:extLst>
          </p:cNvPr>
          <p:cNvGrpSpPr/>
          <p:nvPr/>
        </p:nvGrpSpPr>
        <p:grpSpPr>
          <a:xfrm>
            <a:off x="6207878" y="894114"/>
            <a:ext cx="2749575" cy="4969333"/>
            <a:chOff x="6371163" y="907721"/>
            <a:chExt cx="2749575" cy="4969333"/>
          </a:xfrm>
        </p:grpSpPr>
        <p:pic>
          <p:nvPicPr>
            <p:cNvPr id="21" name="그림 21">
              <a:extLst>
                <a:ext uri="{FF2B5EF4-FFF2-40B4-BE49-F238E27FC236}">
                  <a16:creationId xmlns:a16="http://schemas.microsoft.com/office/drawing/2014/main" id="{07414CDA-E4C1-4EE7-8A15-0564FF3BC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583" r="-131" b="12500"/>
            <a:stretch/>
          </p:blipFill>
          <p:spPr>
            <a:xfrm>
              <a:off x="6371163" y="907721"/>
              <a:ext cx="2746796" cy="126684"/>
            </a:xfrm>
            <a:prstGeom prst="rect">
              <a:avLst/>
            </a:prstGeom>
          </p:spPr>
        </p:pic>
        <p:pic>
          <p:nvPicPr>
            <p:cNvPr id="22" name="그림 22">
              <a:extLst>
                <a:ext uri="{FF2B5EF4-FFF2-40B4-BE49-F238E27FC236}">
                  <a16:creationId xmlns:a16="http://schemas.microsoft.com/office/drawing/2014/main" id="{266DD9B3-74A9-A856-B103-3CA29DD253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40" r="-232" b="7317"/>
            <a:stretch/>
          </p:blipFill>
          <p:spPr>
            <a:xfrm>
              <a:off x="6371163" y="1075889"/>
              <a:ext cx="2749575" cy="130507"/>
            </a:xfrm>
            <a:prstGeom prst="rect">
              <a:avLst/>
            </a:prstGeom>
          </p:spPr>
        </p:pic>
        <p:pic>
          <p:nvPicPr>
            <p:cNvPr id="23" name="그림 24">
              <a:extLst>
                <a:ext uri="{FF2B5EF4-FFF2-40B4-BE49-F238E27FC236}">
                  <a16:creationId xmlns:a16="http://schemas.microsoft.com/office/drawing/2014/main" id="{ABAEF7EA-91D0-0841-8DDE-D5BB9702D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313" r="-232" b="18367"/>
            <a:stretch/>
          </p:blipFill>
          <p:spPr>
            <a:xfrm>
              <a:off x="6371163" y="1290399"/>
              <a:ext cx="2749575" cy="119093"/>
            </a:xfrm>
            <a:prstGeom prst="rect">
              <a:avLst/>
            </a:prstGeom>
          </p:spPr>
        </p:pic>
        <p:pic>
          <p:nvPicPr>
            <p:cNvPr id="25" name="그림 25" descr="텍스트이(가) 표시된 사진&#10;&#10;자동 생성된 설명">
              <a:extLst>
                <a:ext uri="{FF2B5EF4-FFF2-40B4-BE49-F238E27FC236}">
                  <a16:creationId xmlns:a16="http://schemas.microsoft.com/office/drawing/2014/main" id="{83289E84-A06C-C2F7-71AE-1C22FCA77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2630" y="1494356"/>
              <a:ext cx="2723497" cy="4114800"/>
            </a:xfrm>
            <a:prstGeom prst="rect">
              <a:avLst/>
            </a:prstGeom>
          </p:spPr>
        </p:pic>
        <p:pic>
          <p:nvPicPr>
            <p:cNvPr id="26" name="그림 26">
              <a:extLst>
                <a:ext uri="{FF2B5EF4-FFF2-40B4-BE49-F238E27FC236}">
                  <a16:creationId xmlns:a16="http://schemas.microsoft.com/office/drawing/2014/main" id="{5C18B741-2956-0F28-DD06-9FC0304DD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1852" y="5689602"/>
              <a:ext cx="2743200" cy="18745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E33855-7590-96CA-FC21-89776E91A48C}"/>
              </a:ext>
            </a:extLst>
          </p:cNvPr>
          <p:cNvGrpSpPr/>
          <p:nvPr/>
        </p:nvGrpSpPr>
        <p:grpSpPr>
          <a:xfrm>
            <a:off x="3132038" y="900817"/>
            <a:ext cx="2750092" cy="4917468"/>
            <a:chOff x="3390573" y="914424"/>
            <a:chExt cx="2750092" cy="4917468"/>
          </a:xfrm>
        </p:grpSpPr>
        <p:pic>
          <p:nvPicPr>
            <p:cNvPr id="5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25800DE5-B81E-5E89-6587-C2F8A31D5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2132" y="1504865"/>
              <a:ext cx="2726399" cy="4114800"/>
            </a:xfrm>
            <a:prstGeom prst="rect">
              <a:avLst/>
            </a:prstGeom>
          </p:spPr>
        </p:pic>
        <p:pic>
          <p:nvPicPr>
            <p:cNvPr id="17" name="그림 17">
              <a:extLst>
                <a:ext uri="{FF2B5EF4-FFF2-40B4-BE49-F238E27FC236}">
                  <a16:creationId xmlns:a16="http://schemas.microsoft.com/office/drawing/2014/main" id="{124AF61D-3134-E403-65FE-35913986F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6" t="16216" r="-45" b="11307"/>
            <a:stretch/>
          </p:blipFill>
          <p:spPr>
            <a:xfrm>
              <a:off x="3392132" y="914424"/>
              <a:ext cx="2741238" cy="119691"/>
            </a:xfrm>
            <a:prstGeom prst="rect">
              <a:avLst/>
            </a:prstGeom>
          </p:spPr>
        </p:pic>
        <p:pic>
          <p:nvPicPr>
            <p:cNvPr id="19" name="그림 19">
              <a:extLst>
                <a:ext uri="{FF2B5EF4-FFF2-40B4-BE49-F238E27FC236}">
                  <a16:creationId xmlns:a16="http://schemas.microsoft.com/office/drawing/2014/main" id="{584A3881-FA3E-0167-68D2-7FEB4EA89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31" b="14935"/>
            <a:stretch/>
          </p:blipFill>
          <p:spPr>
            <a:xfrm>
              <a:off x="3390573" y="1294352"/>
              <a:ext cx="2739613" cy="128344"/>
            </a:xfrm>
            <a:prstGeom prst="rect">
              <a:avLst/>
            </a:prstGeom>
          </p:spPr>
        </p:pic>
        <p:pic>
          <p:nvPicPr>
            <p:cNvPr id="20" name="그림 20">
              <a:extLst>
                <a:ext uri="{FF2B5EF4-FFF2-40B4-BE49-F238E27FC236}">
                  <a16:creationId xmlns:a16="http://schemas.microsoft.com/office/drawing/2014/main" id="{E1289C6F-ECC8-2390-1AEF-2B666124D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7206" r="-131" b="-3970"/>
            <a:stretch/>
          </p:blipFill>
          <p:spPr>
            <a:xfrm>
              <a:off x="3393869" y="5690322"/>
              <a:ext cx="2746796" cy="141570"/>
            </a:xfrm>
            <a:prstGeom prst="rect">
              <a:avLst/>
            </a:prstGeom>
          </p:spPr>
        </p:pic>
        <p:pic>
          <p:nvPicPr>
            <p:cNvPr id="48" name="그림 48">
              <a:extLst>
                <a:ext uri="{FF2B5EF4-FFF2-40B4-BE49-F238E27FC236}">
                  <a16:creationId xmlns:a16="http://schemas.microsoft.com/office/drawing/2014/main" id="{353261F8-44F3-D566-3DF5-1C5C0B953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7273" b="21443"/>
            <a:stretch/>
          </p:blipFill>
          <p:spPr>
            <a:xfrm>
              <a:off x="3394784" y="1096680"/>
              <a:ext cx="2743189" cy="14037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347B3DE-6166-5681-1067-ED11A4EC26CF}"/>
              </a:ext>
            </a:extLst>
          </p:cNvPr>
          <p:cNvSpPr txBox="1"/>
          <p:nvPr/>
        </p:nvSpPr>
        <p:spPr>
          <a:xfrm>
            <a:off x="3924585" y="6020022"/>
            <a:ext cx="1427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소년기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12C7BE0-9DA5-B3D0-62C7-F51E451F4026}"/>
              </a:ext>
            </a:extLst>
          </p:cNvPr>
          <p:cNvSpPr txBox="1"/>
          <p:nvPr/>
        </p:nvSpPr>
        <p:spPr>
          <a:xfrm>
            <a:off x="7028208" y="6020022"/>
            <a:ext cx="1427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청년기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569F8E-16CE-6497-873C-2C6508D561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594" y="558429"/>
            <a:ext cx="2413380" cy="873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E70AB-C67C-C322-7F09-E8B6D84B7534}"/>
              </a:ext>
            </a:extLst>
          </p:cNvPr>
          <p:cNvSpPr txBox="1"/>
          <p:nvPr/>
        </p:nvSpPr>
        <p:spPr>
          <a:xfrm>
            <a:off x="733359" y="804246"/>
            <a:ext cx="224406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>
                <a:ea typeface="맑은 고딕"/>
              </a:rPr>
              <a:t>프로그램 순서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8B6B85-FB9A-6DDA-E104-21197D4AAF2C}"/>
              </a:ext>
            </a:extLst>
          </p:cNvPr>
          <p:cNvGrpSpPr/>
          <p:nvPr/>
        </p:nvGrpSpPr>
        <p:grpSpPr>
          <a:xfrm>
            <a:off x="9230469" y="694594"/>
            <a:ext cx="2748806" cy="5174570"/>
            <a:chOff x="11570898" y="572129"/>
            <a:chExt cx="2748806" cy="517457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98A6DBC-C9DA-6972-1376-B313B9320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570898" y="572129"/>
              <a:ext cx="2743200" cy="161365"/>
            </a:xfrm>
            <a:prstGeom prst="rect">
              <a:avLst/>
            </a:prstGeom>
          </p:spPr>
        </p:pic>
        <p:pic>
          <p:nvPicPr>
            <p:cNvPr id="30" name="그림 28">
              <a:extLst>
                <a:ext uri="{FF2B5EF4-FFF2-40B4-BE49-F238E27FC236}">
                  <a16:creationId xmlns:a16="http://schemas.microsoft.com/office/drawing/2014/main" id="{79961A94-DE48-AA54-FFBA-986A3DF90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71596" y="828196"/>
              <a:ext cx="2743200" cy="160020"/>
            </a:xfrm>
            <a:prstGeom prst="rect">
              <a:avLst/>
            </a:prstGeom>
          </p:spPr>
        </p:pic>
        <p:pic>
          <p:nvPicPr>
            <p:cNvPr id="32" name="그림 29">
              <a:extLst>
                <a:ext uri="{FF2B5EF4-FFF2-40B4-BE49-F238E27FC236}">
                  <a16:creationId xmlns:a16="http://schemas.microsoft.com/office/drawing/2014/main" id="{A1FD39FA-5ADD-F555-06A2-79899809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571596" y="1082462"/>
              <a:ext cx="2743200" cy="159488"/>
            </a:xfrm>
            <a:prstGeom prst="rect">
              <a:avLst/>
            </a:prstGeom>
          </p:spPr>
        </p:pic>
        <p:pic>
          <p:nvPicPr>
            <p:cNvPr id="33" name="그림 30" descr="텍스트, 파일이(가) 표시된 사진&#10;&#10;자동 생성된 설명">
              <a:extLst>
                <a:ext uri="{FF2B5EF4-FFF2-40B4-BE49-F238E27FC236}">
                  <a16:creationId xmlns:a16="http://schemas.microsoft.com/office/drawing/2014/main" id="{7CC97BA8-1CAD-0381-3729-72A8A615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573806" y="1349374"/>
              <a:ext cx="2718951" cy="4114800"/>
            </a:xfrm>
            <a:prstGeom prst="rect">
              <a:avLst/>
            </a:prstGeom>
          </p:spPr>
        </p:pic>
        <p:pic>
          <p:nvPicPr>
            <p:cNvPr id="34" name="그림 31">
              <a:extLst>
                <a:ext uri="{FF2B5EF4-FFF2-40B4-BE49-F238E27FC236}">
                  <a16:creationId xmlns:a16="http://schemas.microsoft.com/office/drawing/2014/main" id="{BD557E12-B4F5-999B-54A7-7ED68E99F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76504" y="5568093"/>
              <a:ext cx="2743200" cy="178606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4697F83-3E97-364E-DEDB-43F3211213B8}"/>
              </a:ext>
            </a:extLst>
          </p:cNvPr>
          <p:cNvSpPr txBox="1"/>
          <p:nvPr/>
        </p:nvSpPr>
        <p:spPr>
          <a:xfrm>
            <a:off x="10005308" y="6020023"/>
            <a:ext cx="1387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장년기</a:t>
            </a:r>
          </a:p>
        </p:txBody>
      </p:sp>
    </p:spTree>
    <p:extLst>
      <p:ext uri="{BB962C8B-B14F-4D97-AF65-F5344CB8AC3E}">
        <p14:creationId xmlns:p14="http://schemas.microsoft.com/office/powerpoint/2010/main" val="414352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2">
            <a:extLst>
              <a:ext uri="{FF2B5EF4-FFF2-40B4-BE49-F238E27FC236}">
                <a16:creationId xmlns:a16="http://schemas.microsoft.com/office/drawing/2014/main" id="{1B13BB25-C8BF-667A-A597-45F67301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139" y="691358"/>
            <a:ext cx="2743200" cy="145818"/>
          </a:xfrm>
          <a:prstGeom prst="rect">
            <a:avLst/>
          </a:prstGeom>
        </p:spPr>
      </p:pic>
      <p:pic>
        <p:nvPicPr>
          <p:cNvPr id="33" name="그림 33">
            <a:extLst>
              <a:ext uri="{FF2B5EF4-FFF2-40B4-BE49-F238E27FC236}">
                <a16:creationId xmlns:a16="http://schemas.microsoft.com/office/drawing/2014/main" id="{E82C54A7-1B17-BF91-329B-40BF2410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139" y="950043"/>
            <a:ext cx="2743200" cy="170014"/>
          </a:xfrm>
          <a:prstGeom prst="rect">
            <a:avLst/>
          </a:prstGeom>
        </p:spPr>
      </p:pic>
      <p:pic>
        <p:nvPicPr>
          <p:cNvPr id="34" name="그림 34">
            <a:extLst>
              <a:ext uri="{FF2B5EF4-FFF2-40B4-BE49-F238E27FC236}">
                <a16:creationId xmlns:a16="http://schemas.microsoft.com/office/drawing/2014/main" id="{20CFF558-8FD3-5788-5D90-E8DD790B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139" y="1200555"/>
            <a:ext cx="2743200" cy="159754"/>
          </a:xfrm>
          <a:prstGeom prst="rect">
            <a:avLst/>
          </a:prstGeom>
        </p:spPr>
      </p:pic>
      <p:pic>
        <p:nvPicPr>
          <p:cNvPr id="35" name="그림 35">
            <a:extLst>
              <a:ext uri="{FF2B5EF4-FFF2-40B4-BE49-F238E27FC236}">
                <a16:creationId xmlns:a16="http://schemas.microsoft.com/office/drawing/2014/main" id="{B03B57BA-CD1F-E282-EB61-4775DB661C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6" r="350" b="694"/>
          <a:stretch/>
        </p:blipFill>
        <p:spPr>
          <a:xfrm>
            <a:off x="3231139" y="1528082"/>
            <a:ext cx="2716539" cy="4086227"/>
          </a:xfrm>
          <a:prstGeom prst="rect">
            <a:avLst/>
          </a:prstGeom>
        </p:spPr>
      </p:pic>
      <p:pic>
        <p:nvPicPr>
          <p:cNvPr id="36" name="그림 36">
            <a:extLst>
              <a:ext uri="{FF2B5EF4-FFF2-40B4-BE49-F238E27FC236}">
                <a16:creationId xmlns:a16="http://schemas.microsoft.com/office/drawing/2014/main" id="{1B2747A3-27F9-D411-303A-C9E43B8D7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897" y="682689"/>
            <a:ext cx="2743200" cy="174317"/>
          </a:xfrm>
          <a:prstGeom prst="rect">
            <a:avLst/>
          </a:prstGeom>
        </p:spPr>
      </p:pic>
      <p:pic>
        <p:nvPicPr>
          <p:cNvPr id="37" name="그림 37" descr="장난감, 클립아트이(가) 표시된 사진&#10;&#10;자동 생성된 설명">
            <a:extLst>
              <a:ext uri="{FF2B5EF4-FFF2-40B4-BE49-F238E27FC236}">
                <a16:creationId xmlns:a16="http://schemas.microsoft.com/office/drawing/2014/main" id="{D25612B9-7AA9-5F52-FFEF-2CFA8AEFF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629" y="934220"/>
            <a:ext cx="2743200" cy="1589861"/>
          </a:xfrm>
          <a:prstGeom prst="rect">
            <a:avLst/>
          </a:prstGeom>
        </p:spPr>
      </p:pic>
      <p:pic>
        <p:nvPicPr>
          <p:cNvPr id="38" name="그림 38">
            <a:extLst>
              <a:ext uri="{FF2B5EF4-FFF2-40B4-BE49-F238E27FC236}">
                <a16:creationId xmlns:a16="http://schemas.microsoft.com/office/drawing/2014/main" id="{07C67A6A-854E-C1E7-8460-3A987A3230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7805" y="2625154"/>
            <a:ext cx="2743200" cy="178308"/>
          </a:xfrm>
          <a:prstGeom prst="rect">
            <a:avLst/>
          </a:prstGeom>
        </p:spPr>
      </p:pic>
      <p:pic>
        <p:nvPicPr>
          <p:cNvPr id="39" name="그림 39" descr="텍스트, 장난감, 클립아트이(가) 표시된 사진&#10;&#10;자동 생성된 설명">
            <a:extLst>
              <a:ext uri="{FF2B5EF4-FFF2-40B4-BE49-F238E27FC236}">
                <a16:creationId xmlns:a16="http://schemas.microsoft.com/office/drawing/2014/main" id="{51B72AA9-6270-1DD9-5633-822D8F770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4295" y="2925367"/>
            <a:ext cx="2743200" cy="1442348"/>
          </a:xfrm>
          <a:prstGeom prst="rect">
            <a:avLst/>
          </a:prstGeom>
        </p:spPr>
      </p:pic>
      <p:pic>
        <p:nvPicPr>
          <p:cNvPr id="40" name="그림 40">
            <a:extLst>
              <a:ext uri="{FF2B5EF4-FFF2-40B4-BE49-F238E27FC236}">
                <a16:creationId xmlns:a16="http://schemas.microsoft.com/office/drawing/2014/main" id="{C17A765A-BACF-0D53-5705-C0B556045A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6" t="6122" r="25" b="10204"/>
          <a:stretch/>
        </p:blipFill>
        <p:spPr>
          <a:xfrm>
            <a:off x="6222445" y="4465535"/>
            <a:ext cx="2743203" cy="145858"/>
          </a:xfrm>
          <a:prstGeom prst="rect">
            <a:avLst/>
          </a:prstGeom>
        </p:spPr>
      </p:pic>
      <p:pic>
        <p:nvPicPr>
          <p:cNvPr id="41" name="그림 41">
            <a:extLst>
              <a:ext uri="{FF2B5EF4-FFF2-40B4-BE49-F238E27FC236}">
                <a16:creationId xmlns:a16="http://schemas.microsoft.com/office/drawing/2014/main" id="{9190288C-1A77-26F1-2ED1-A36316925BA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0811" r="174" b="16216"/>
          <a:stretch/>
        </p:blipFill>
        <p:spPr>
          <a:xfrm>
            <a:off x="6220213" y="4718841"/>
            <a:ext cx="2738430" cy="150386"/>
          </a:xfrm>
          <a:prstGeom prst="rect">
            <a:avLst/>
          </a:prstGeom>
        </p:spPr>
      </p:pic>
      <p:pic>
        <p:nvPicPr>
          <p:cNvPr id="42" name="그림 42">
            <a:extLst>
              <a:ext uri="{FF2B5EF4-FFF2-40B4-BE49-F238E27FC236}">
                <a16:creationId xmlns:a16="http://schemas.microsoft.com/office/drawing/2014/main" id="{8EFE7AD1-2C86-0AB5-4F92-86AC382A6B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7543" y="704348"/>
            <a:ext cx="2743200" cy="146793"/>
          </a:xfrm>
          <a:prstGeom prst="rect">
            <a:avLst/>
          </a:prstGeom>
        </p:spPr>
      </p:pic>
      <p:pic>
        <p:nvPicPr>
          <p:cNvPr id="43" name="그림 43">
            <a:extLst>
              <a:ext uri="{FF2B5EF4-FFF2-40B4-BE49-F238E27FC236}">
                <a16:creationId xmlns:a16="http://schemas.microsoft.com/office/drawing/2014/main" id="{2E666BCB-DDEB-7A94-EE63-00737595D0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87543" y="929414"/>
            <a:ext cx="2743200" cy="186519"/>
          </a:xfrm>
          <a:prstGeom prst="rect">
            <a:avLst/>
          </a:prstGeom>
        </p:spPr>
      </p:pic>
      <p:pic>
        <p:nvPicPr>
          <p:cNvPr id="44" name="그림 44">
            <a:extLst>
              <a:ext uri="{FF2B5EF4-FFF2-40B4-BE49-F238E27FC236}">
                <a16:creationId xmlns:a16="http://schemas.microsoft.com/office/drawing/2014/main" id="{AEB0885A-BBE0-1469-3191-82D3FB41AF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87543" y="1189515"/>
            <a:ext cx="2743200" cy="174317"/>
          </a:xfrm>
          <a:prstGeom prst="rect">
            <a:avLst/>
          </a:prstGeom>
        </p:spPr>
      </p:pic>
      <p:pic>
        <p:nvPicPr>
          <p:cNvPr id="45" name="그림 45">
            <a:extLst>
              <a:ext uri="{FF2B5EF4-FFF2-40B4-BE49-F238E27FC236}">
                <a16:creationId xmlns:a16="http://schemas.microsoft.com/office/drawing/2014/main" id="{F283CFBF-B81E-2B05-6CC0-E362BF0863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7543" y="1441612"/>
            <a:ext cx="2743200" cy="196269"/>
          </a:xfrm>
          <a:prstGeom prst="rect">
            <a:avLst/>
          </a:prstGeom>
        </p:spPr>
      </p:pic>
      <p:pic>
        <p:nvPicPr>
          <p:cNvPr id="46" name="그림 46">
            <a:extLst>
              <a:ext uri="{FF2B5EF4-FFF2-40B4-BE49-F238E27FC236}">
                <a16:creationId xmlns:a16="http://schemas.microsoft.com/office/drawing/2014/main" id="{17C3B929-402E-FDCD-A5AE-BCC1E4DA9B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87543" y="1720143"/>
            <a:ext cx="2743200" cy="183492"/>
          </a:xfrm>
          <a:prstGeom prst="rect">
            <a:avLst/>
          </a:prstGeom>
        </p:spPr>
      </p:pic>
      <p:pic>
        <p:nvPicPr>
          <p:cNvPr id="47" name="그림 47">
            <a:extLst>
              <a:ext uri="{FF2B5EF4-FFF2-40B4-BE49-F238E27FC236}">
                <a16:creationId xmlns:a16="http://schemas.microsoft.com/office/drawing/2014/main" id="{5B74AC0B-8C37-F691-2639-2E753B7C9F4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6604" r="173" b="10642"/>
          <a:stretch/>
        </p:blipFill>
        <p:spPr>
          <a:xfrm>
            <a:off x="9187029" y="1998447"/>
            <a:ext cx="2738468" cy="17782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31228F1-29FA-1DFF-AC85-DCB26546D68C}"/>
              </a:ext>
            </a:extLst>
          </p:cNvPr>
          <p:cNvSpPr txBox="1"/>
          <p:nvPr/>
        </p:nvSpPr>
        <p:spPr>
          <a:xfrm>
            <a:off x="4143733" y="6088057"/>
            <a:ext cx="1427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주마등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918658-2E0B-EA2F-BC27-959B2872ABC2}"/>
              </a:ext>
            </a:extLst>
          </p:cNvPr>
          <p:cNvSpPr txBox="1"/>
          <p:nvPr/>
        </p:nvSpPr>
        <p:spPr>
          <a:xfrm>
            <a:off x="7201506" y="6088056"/>
            <a:ext cx="1427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결과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14EE26-0A44-FC21-BA4E-553A10C7FBEE}"/>
              </a:ext>
            </a:extLst>
          </p:cNvPr>
          <p:cNvSpPr txBox="1"/>
          <p:nvPr/>
        </p:nvSpPr>
        <p:spPr>
          <a:xfrm>
            <a:off x="10269109" y="6033629"/>
            <a:ext cx="14277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엔딩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940680-D926-A0A4-9966-B1F45681C16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3594" y="558429"/>
            <a:ext cx="2413380" cy="873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445DE-96EA-F0E3-E23D-B6CB0109B500}"/>
              </a:ext>
            </a:extLst>
          </p:cNvPr>
          <p:cNvSpPr txBox="1"/>
          <p:nvPr/>
        </p:nvSpPr>
        <p:spPr>
          <a:xfrm>
            <a:off x="733359" y="804246"/>
            <a:ext cx="224406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>
                <a:ea typeface="맑은 고딕"/>
              </a:rPr>
              <a:t>프로그램 순서</a:t>
            </a:r>
          </a:p>
        </p:txBody>
      </p:sp>
    </p:spTree>
    <p:extLst>
      <p:ext uri="{BB962C8B-B14F-4D97-AF65-F5344CB8AC3E}">
        <p14:creationId xmlns:p14="http://schemas.microsoft.com/office/powerpoint/2010/main" val="213995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>
            <a:extLst>
              <a:ext uri="{FF2B5EF4-FFF2-40B4-BE49-F238E27FC236}">
                <a16:creationId xmlns:a16="http://schemas.microsoft.com/office/drawing/2014/main" id="{689D1731-E476-0851-3877-F7847EDD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025" y="2724150"/>
            <a:ext cx="4291012" cy="429101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6">
            <a:extLst>
              <a:ext uri="{FF2B5EF4-FFF2-40B4-BE49-F238E27FC236}">
                <a16:creationId xmlns:a16="http://schemas.microsoft.com/office/drawing/2014/main" id="{1231C396-BD0E-7377-D15B-6569CDA74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708" y="2346280"/>
            <a:ext cx="5181600" cy="1324897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FED2DF94-7712-A64E-5E13-7D73A2EB9175}"/>
              </a:ext>
            </a:extLst>
          </p:cNvPr>
          <p:cNvSpPr txBox="1"/>
          <p:nvPr/>
        </p:nvSpPr>
        <p:spPr>
          <a:xfrm>
            <a:off x="3104973" y="2740861"/>
            <a:ext cx="454096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ea typeface="맑은 고딕"/>
              </a:rPr>
              <a:t>완성된 프로젝트를 보여주세요.</a:t>
            </a:r>
          </a:p>
        </p:txBody>
      </p:sp>
    </p:spTree>
    <p:extLst>
      <p:ext uri="{BB962C8B-B14F-4D97-AF65-F5344CB8AC3E}">
        <p14:creationId xmlns:p14="http://schemas.microsoft.com/office/powerpoint/2010/main" val="3679525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온라인 미디어 2" title="Life(choice) 플레이 영상">
            <a:hlinkClick r:id="" action="ppaction://media"/>
            <a:extLst>
              <a:ext uri="{FF2B5EF4-FFF2-40B4-BE49-F238E27FC236}">
                <a16:creationId xmlns:a16="http://schemas.microsoft.com/office/drawing/2014/main" id="{2781DD1F-FEB3-8768-CDD9-2CA4A66FCE5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1166" y="0"/>
            <a:ext cx="9482667" cy="68791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02472B-44A6-17D4-8DE4-A2DD4985AB67}"/>
              </a:ext>
            </a:extLst>
          </p:cNvPr>
          <p:cNvSpPr/>
          <p:nvPr/>
        </p:nvSpPr>
        <p:spPr>
          <a:xfrm>
            <a:off x="-2117" y="-2117"/>
            <a:ext cx="140758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47ADD5-CA9D-8FCC-B04B-B3FCBA3A50C7}"/>
              </a:ext>
            </a:extLst>
          </p:cNvPr>
          <p:cNvSpPr/>
          <p:nvPr/>
        </p:nvSpPr>
        <p:spPr>
          <a:xfrm>
            <a:off x="10655299" y="-2118"/>
            <a:ext cx="1534582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15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F6F0C6E3-B2EC-326B-2F0B-751CB1D44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307" y="2783681"/>
            <a:ext cx="4076698" cy="4076698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7B1FD608-E4AA-453D-9304-CE0DDB55C9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96708" y="2346280"/>
            <a:ext cx="5181600" cy="1324897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10DB4-FEE5-8C1D-D927-41254533E76E}"/>
              </a:ext>
            </a:extLst>
          </p:cNvPr>
          <p:cNvSpPr txBox="1"/>
          <p:nvPr/>
        </p:nvSpPr>
        <p:spPr>
          <a:xfrm>
            <a:off x="3360826" y="2733112"/>
            <a:ext cx="3851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이상으로 발표를 마칩니다.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9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5">
            <a:extLst>
              <a:ext uri="{FF2B5EF4-FFF2-40B4-BE49-F238E27FC236}">
                <a16:creationId xmlns:a16="http://schemas.microsoft.com/office/drawing/2014/main" id="{CAD6E017-5152-4C7C-1126-C8F117B3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487429"/>
            <a:ext cx="2755107" cy="1001580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7B1FD608-E4AA-453D-9304-CE0DDB55C9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4700" y="1883637"/>
            <a:ext cx="5181600" cy="132489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CD64D90-0131-F523-62E0-287D34DC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856" y="638968"/>
            <a:ext cx="2205039" cy="730251"/>
          </a:xfrm>
        </p:spPr>
        <p:txBody>
          <a:bodyPr>
            <a:noAutofit/>
          </a:bodyPr>
          <a:lstStyle/>
          <a:p>
            <a:r>
              <a:rPr lang="ko-KR" altLang="en-US" sz="3000">
                <a:ea typeface="맑은 고딕"/>
              </a:rPr>
              <a:t>CONTENTS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373BFBD1-3854-718B-4AB4-E6E53B3101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439414" y="2714625"/>
            <a:ext cx="4351338" cy="4351338"/>
          </a:xfrm>
        </p:spPr>
      </p:pic>
      <p:pic>
        <p:nvPicPr>
          <p:cNvPr id="9" name="그림 6">
            <a:extLst>
              <a:ext uri="{FF2B5EF4-FFF2-40B4-BE49-F238E27FC236}">
                <a16:creationId xmlns:a16="http://schemas.microsoft.com/office/drawing/2014/main" id="{DF01AA32-8E91-A36A-3FFA-42AD79AAB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3" y="3333251"/>
            <a:ext cx="5181600" cy="1324897"/>
          </a:xfrm>
          <a:prstGeom prst="rect">
            <a:avLst/>
          </a:prstGeom>
        </p:spPr>
      </p:pic>
      <p:pic>
        <p:nvPicPr>
          <p:cNvPr id="11" name="그림 6">
            <a:extLst>
              <a:ext uri="{FF2B5EF4-FFF2-40B4-BE49-F238E27FC236}">
                <a16:creationId xmlns:a16="http://schemas.microsoft.com/office/drawing/2014/main" id="{83AA7926-917F-958F-EF01-0A441FF9B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4734787"/>
            <a:ext cx="5181600" cy="132489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10DB4-FEE5-8C1D-D927-41254533E76E}"/>
              </a:ext>
            </a:extLst>
          </p:cNvPr>
          <p:cNvSpPr txBox="1"/>
          <p:nvPr/>
        </p:nvSpPr>
        <p:spPr>
          <a:xfrm>
            <a:off x="1277686" y="2271263"/>
            <a:ext cx="43822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협업은 어떻게 이루어졌나요?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47F6-B06F-99C3-09F0-531706E57702}"/>
              </a:ext>
            </a:extLst>
          </p:cNvPr>
          <p:cNvSpPr txBox="1"/>
          <p:nvPr/>
        </p:nvSpPr>
        <p:spPr>
          <a:xfrm>
            <a:off x="4747507" y="3713619"/>
            <a:ext cx="43822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프로젝트 구성은 </a:t>
            </a:r>
            <a:r>
              <a:rPr lang="ko-KR" altLang="en-US" sz="2400" err="1">
                <a:ea typeface="맑은 고딕"/>
              </a:rPr>
              <a:t>어떤가요</a:t>
            </a:r>
            <a:r>
              <a:rPr lang="ko-KR" altLang="en-US" sz="2400">
                <a:ea typeface="맑은 고딕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5B5D87-55A3-7BBA-1662-DAC7AF07DD61}"/>
              </a:ext>
            </a:extLst>
          </p:cNvPr>
          <p:cNvSpPr txBox="1"/>
          <p:nvPr/>
        </p:nvSpPr>
        <p:spPr>
          <a:xfrm>
            <a:off x="1753937" y="5136322"/>
            <a:ext cx="48992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완성된 프로젝트를 보여주세요.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65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7B1FD608-E4AA-453D-9304-CE0DDB55C9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521" y="386851"/>
            <a:ext cx="5181600" cy="1324897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10DB4-FEE5-8C1D-D927-41254533E76E}"/>
              </a:ext>
            </a:extLst>
          </p:cNvPr>
          <p:cNvSpPr txBox="1"/>
          <p:nvPr/>
        </p:nvSpPr>
        <p:spPr>
          <a:xfrm>
            <a:off x="937507" y="761777"/>
            <a:ext cx="43822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협업은 어떻게 이루어졌나요?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234A1EC-F292-456B-5368-143427A46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847869"/>
              </p:ext>
            </p:extLst>
          </p:nvPr>
        </p:nvGraphicFramePr>
        <p:xfrm>
          <a:off x="732609" y="2093976"/>
          <a:ext cx="8168640" cy="3913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77944263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1862978377"/>
                    </a:ext>
                  </a:extLst>
                </a:gridCol>
              </a:tblGrid>
              <a:tr h="7827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/>
                        <a:t>홍지나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/>
                        <a:t>팀장, 디자인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866172"/>
                  </a:ext>
                </a:extLst>
              </a:tr>
              <a:tr h="7827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/>
                        <a:t>김도형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/>
                        <a:t>스토리 작성, 현황 기록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87227"/>
                  </a:ext>
                </a:extLst>
              </a:tr>
              <a:tr h="7827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err="1"/>
                        <a:t>윤국희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/>
                        <a:t>기획, PPT 제작, 발표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043819"/>
                  </a:ext>
                </a:extLst>
              </a:tr>
              <a:tr h="7827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err="1"/>
                        <a:t>이찬우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0" i="0" u="none" strike="noStrike" noProof="0">
                          <a:latin typeface="Malgun Gothic"/>
                          <a:ea typeface="Malgun Gothic"/>
                        </a:rPr>
                        <a:t>개발(알고리즘, 캐릭터 모션)</a:t>
                      </a:r>
                      <a:endParaRPr lang="ko-KR" sz="2400" b="0" i="0" u="none" strike="noStrike" noProof="0">
                        <a:latin typeface="맑은 고딕"/>
                        <a:ea typeface="맑은 고딕"/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145773"/>
                  </a:ext>
                </a:extLst>
              </a:tr>
              <a:tr h="7827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/>
                        <a:t>정성욱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0" i="0" u="none" strike="noStrike" noProof="0">
                          <a:latin typeface="Malgun Gothic"/>
                          <a:ea typeface="Malgun Gothic"/>
                        </a:rPr>
                        <a:t>개발(메인 · 모듈 프로그램)</a:t>
                      </a:r>
                      <a:endParaRPr lang="ko-KR" sz="2400" b="0" i="0" u="none" strike="noStrike" noProof="0">
                        <a:latin typeface="맑은 고딕"/>
                        <a:ea typeface="맑은 고딕"/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611408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91F70D0-3766-150A-AE74-4552DFEF465E}"/>
              </a:ext>
            </a:extLst>
          </p:cNvPr>
          <p:cNvCxnSpPr/>
          <p:nvPr/>
        </p:nvCxnSpPr>
        <p:spPr>
          <a:xfrm>
            <a:off x="1999157" y="2624588"/>
            <a:ext cx="2727009" cy="90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BF97B9-0B32-09FB-0247-8E2C3313B180}"/>
              </a:ext>
            </a:extLst>
          </p:cNvPr>
          <p:cNvCxnSpPr>
            <a:cxnSpLocks/>
          </p:cNvCxnSpPr>
          <p:nvPr/>
        </p:nvCxnSpPr>
        <p:spPr>
          <a:xfrm>
            <a:off x="1999157" y="3399287"/>
            <a:ext cx="2727009" cy="90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CECAEF-9419-1F60-4B09-126401A7F47D}"/>
              </a:ext>
            </a:extLst>
          </p:cNvPr>
          <p:cNvCxnSpPr>
            <a:cxnSpLocks/>
          </p:cNvCxnSpPr>
          <p:nvPr/>
        </p:nvCxnSpPr>
        <p:spPr>
          <a:xfrm>
            <a:off x="1999157" y="4173986"/>
            <a:ext cx="2727009" cy="90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80A081-C1E8-3E20-593D-0089EA78AA77}"/>
              </a:ext>
            </a:extLst>
          </p:cNvPr>
          <p:cNvCxnSpPr>
            <a:cxnSpLocks/>
          </p:cNvCxnSpPr>
          <p:nvPr/>
        </p:nvCxnSpPr>
        <p:spPr>
          <a:xfrm>
            <a:off x="1999157" y="4948685"/>
            <a:ext cx="2727009" cy="90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A596046-96FE-924D-B874-CA408BE2DA63}"/>
              </a:ext>
            </a:extLst>
          </p:cNvPr>
          <p:cNvCxnSpPr>
            <a:cxnSpLocks/>
          </p:cNvCxnSpPr>
          <p:nvPr/>
        </p:nvCxnSpPr>
        <p:spPr>
          <a:xfrm>
            <a:off x="1999157" y="5723385"/>
            <a:ext cx="2727009" cy="90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13F647C-AF94-D331-B12C-4CB1440706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278018" y="2861468"/>
            <a:ext cx="3982245" cy="3982245"/>
          </a:xfrm>
        </p:spPr>
      </p:pic>
    </p:spTree>
    <p:extLst>
      <p:ext uri="{BB962C8B-B14F-4D97-AF65-F5344CB8AC3E}">
        <p14:creationId xmlns:p14="http://schemas.microsoft.com/office/powerpoint/2010/main" val="349619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CEAD2A8-A92E-C192-1138-B1050CD6D710}"/>
              </a:ext>
            </a:extLst>
          </p:cNvPr>
          <p:cNvGrpSpPr/>
          <p:nvPr/>
        </p:nvGrpSpPr>
        <p:grpSpPr>
          <a:xfrm>
            <a:off x="908957" y="2035373"/>
            <a:ext cx="2280558" cy="3666474"/>
            <a:chOff x="609600" y="2035373"/>
            <a:chExt cx="2743200" cy="4387652"/>
          </a:xfrm>
        </p:grpSpPr>
        <p:pic>
          <p:nvPicPr>
            <p:cNvPr id="2" name="그림 4">
              <a:extLst>
                <a:ext uri="{FF2B5EF4-FFF2-40B4-BE49-F238E27FC236}">
                  <a16:creationId xmlns:a16="http://schemas.microsoft.com/office/drawing/2014/main" id="{A946EDE9-2A6D-943E-14E8-CAB10F082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2035373"/>
              <a:ext cx="2743200" cy="1339453"/>
            </a:xfrm>
            <a:prstGeom prst="rect">
              <a:avLst/>
            </a:prstGeom>
          </p:spPr>
        </p:pic>
        <p:pic>
          <p:nvPicPr>
            <p:cNvPr id="5" name="그림 7" descr="앉아있는, 실내이(가) 표시된 사진&#10;&#10;자동 생성된 설명">
              <a:extLst>
                <a:ext uri="{FF2B5EF4-FFF2-40B4-BE49-F238E27FC236}">
                  <a16:creationId xmlns:a16="http://schemas.microsoft.com/office/drawing/2014/main" id="{BC79416D-A3E0-63A1-B460-F87625A99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359404"/>
              <a:ext cx="2743200" cy="1536192"/>
            </a:xfrm>
            <a:prstGeom prst="rect">
              <a:avLst/>
            </a:prstGeom>
          </p:spPr>
        </p:pic>
        <p:pic>
          <p:nvPicPr>
            <p:cNvPr id="8" name="그림 8" descr="어두운이(가) 표시된 사진&#10;&#10;자동 생성된 설명">
              <a:extLst>
                <a:ext uri="{FF2B5EF4-FFF2-40B4-BE49-F238E27FC236}">
                  <a16:creationId xmlns:a16="http://schemas.microsoft.com/office/drawing/2014/main" id="{4CEA755B-48C3-AE9A-5A1F-D7F96B31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4879975"/>
              <a:ext cx="2743200" cy="154305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C77C3DC-9EB7-E024-28DA-43D96B8F0364}"/>
              </a:ext>
            </a:extLst>
          </p:cNvPr>
          <p:cNvGrpSpPr/>
          <p:nvPr/>
        </p:nvGrpSpPr>
        <p:grpSpPr>
          <a:xfrm>
            <a:off x="3411765" y="2038626"/>
            <a:ext cx="1851479" cy="3667309"/>
            <a:chOff x="5058229" y="2025019"/>
            <a:chExt cx="2273300" cy="4388487"/>
          </a:xfrm>
        </p:grpSpPr>
        <p:pic>
          <p:nvPicPr>
            <p:cNvPr id="11" name="그림 16" descr="텍스트, 기기, 백색가전제품, 주방기기이(가) 표시된 사진&#10;&#10;자동 생성된 설명">
              <a:extLst>
                <a:ext uri="{FF2B5EF4-FFF2-40B4-BE49-F238E27FC236}">
                  <a16:creationId xmlns:a16="http://schemas.microsoft.com/office/drawing/2014/main" id="{F7753E5B-0468-AF82-323B-800240436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8229" y="3143590"/>
              <a:ext cx="2273300" cy="1648506"/>
            </a:xfrm>
            <a:prstGeom prst="rect">
              <a:avLst/>
            </a:prstGeom>
          </p:spPr>
        </p:pic>
        <p:pic>
          <p:nvPicPr>
            <p:cNvPr id="19" name="그림 20" descr="텍스트, 기기, 주방기기, 난로이(가) 표시된 사진&#10;&#10;자동 생성된 설명">
              <a:extLst>
                <a:ext uri="{FF2B5EF4-FFF2-40B4-BE49-F238E27FC236}">
                  <a16:creationId xmlns:a16="http://schemas.microsoft.com/office/drawing/2014/main" id="{AB66FBFC-32F2-804E-2A01-2D6D070F3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231" b="-769"/>
            <a:stretch/>
          </p:blipFill>
          <p:spPr>
            <a:xfrm>
              <a:off x="5058229" y="4774442"/>
              <a:ext cx="2273300" cy="1639064"/>
            </a:xfrm>
            <a:prstGeom prst="rect">
              <a:avLst/>
            </a:prstGeom>
          </p:spPr>
        </p:pic>
        <p:pic>
          <p:nvPicPr>
            <p:cNvPr id="21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1BBF2071-892C-AEDD-D16F-E04A84DAC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8229" y="2025019"/>
              <a:ext cx="2273300" cy="1129748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9D69B1-DEC1-6A16-7853-5ED697187B37}"/>
              </a:ext>
            </a:extLst>
          </p:cNvPr>
          <p:cNvGrpSpPr/>
          <p:nvPr/>
        </p:nvGrpSpPr>
        <p:grpSpPr>
          <a:xfrm>
            <a:off x="5504424" y="2029648"/>
            <a:ext cx="1852506" cy="3653368"/>
            <a:chOff x="8960637" y="2002434"/>
            <a:chExt cx="2274327" cy="4388153"/>
          </a:xfrm>
        </p:grpSpPr>
        <p:pic>
          <p:nvPicPr>
            <p:cNvPr id="22" name="그림 22">
              <a:extLst>
                <a:ext uri="{FF2B5EF4-FFF2-40B4-BE49-F238E27FC236}">
                  <a16:creationId xmlns:a16="http://schemas.microsoft.com/office/drawing/2014/main" id="{4EE33827-4CF4-8541-BF4E-724DC4DEF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61664" y="2002434"/>
              <a:ext cx="2273300" cy="1693804"/>
            </a:xfrm>
            <a:prstGeom prst="rect">
              <a:avLst/>
            </a:prstGeom>
          </p:spPr>
        </p:pic>
        <p:pic>
          <p:nvPicPr>
            <p:cNvPr id="23" name="그림 24">
              <a:extLst>
                <a:ext uri="{FF2B5EF4-FFF2-40B4-BE49-F238E27FC236}">
                  <a16:creationId xmlns:a16="http://schemas.microsoft.com/office/drawing/2014/main" id="{BF802B2A-0B9E-DE19-7759-E2DD52166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430" b="-291"/>
            <a:stretch/>
          </p:blipFill>
          <p:spPr>
            <a:xfrm>
              <a:off x="8961664" y="3694051"/>
              <a:ext cx="2273300" cy="1636073"/>
            </a:xfrm>
            <a:prstGeom prst="rect">
              <a:avLst/>
            </a:prstGeom>
          </p:spPr>
        </p:pic>
        <p:pic>
          <p:nvPicPr>
            <p:cNvPr id="26" name="그림 26">
              <a:extLst>
                <a:ext uri="{FF2B5EF4-FFF2-40B4-BE49-F238E27FC236}">
                  <a16:creationId xmlns:a16="http://schemas.microsoft.com/office/drawing/2014/main" id="{8FEA6621-D5FA-3B09-7985-43E6AB55C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80" t="21276" r="195" b="-610"/>
            <a:stretch/>
          </p:blipFill>
          <p:spPr>
            <a:xfrm>
              <a:off x="8960637" y="5274657"/>
              <a:ext cx="2272325" cy="111593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38F600C-E9D3-EC2D-9EEE-EE3455E393A4}"/>
              </a:ext>
            </a:extLst>
          </p:cNvPr>
          <p:cNvSpPr txBox="1"/>
          <p:nvPr/>
        </p:nvSpPr>
        <p:spPr>
          <a:xfrm>
            <a:off x="1513114" y="5881007"/>
            <a:ext cx="10695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>
                <a:ea typeface="맑은 고딕"/>
              </a:rPr>
              <a:t>'순환'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30ADFB-8738-52CF-B574-ABDDDD89E7E9}"/>
              </a:ext>
            </a:extLst>
          </p:cNvPr>
          <p:cNvSpPr txBox="1"/>
          <p:nvPr/>
        </p:nvSpPr>
        <p:spPr>
          <a:xfrm>
            <a:off x="3812721" y="5881006"/>
            <a:ext cx="10695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>
                <a:ea typeface="맑은 고딕"/>
              </a:rPr>
              <a:t>'인칭'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065DE-4777-680C-6062-E6D071CBE604}"/>
              </a:ext>
            </a:extLst>
          </p:cNvPr>
          <p:cNvSpPr txBox="1"/>
          <p:nvPr/>
        </p:nvSpPr>
        <p:spPr>
          <a:xfrm>
            <a:off x="5908220" y="5881005"/>
            <a:ext cx="10695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>
                <a:ea typeface="맑은 고딕"/>
              </a:rPr>
              <a:t>'인생'</a:t>
            </a:r>
          </a:p>
        </p:txBody>
      </p:sp>
      <p:pic>
        <p:nvPicPr>
          <p:cNvPr id="34" name="그림 34">
            <a:extLst>
              <a:ext uri="{FF2B5EF4-FFF2-40B4-BE49-F238E27FC236}">
                <a16:creationId xmlns:a16="http://schemas.microsoft.com/office/drawing/2014/main" id="{152B9B1D-4E86-29FB-3369-9ED98A1FFA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7365" y="2228823"/>
            <a:ext cx="1994808" cy="269970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8B7A84B-7B61-9292-4ACD-44D29387A588}"/>
              </a:ext>
            </a:extLst>
          </p:cNvPr>
          <p:cNvSpPr txBox="1"/>
          <p:nvPr/>
        </p:nvSpPr>
        <p:spPr>
          <a:xfrm>
            <a:off x="8847363" y="5037362"/>
            <a:ext cx="19948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800">
                <a:ea typeface="맑은 고딕"/>
              </a:rPr>
              <a:t>Life(</a:t>
            </a:r>
            <a:r>
              <a:rPr lang="ko-KR" altLang="en-US" sz="2800" err="1">
                <a:ea typeface="맑은 고딕"/>
              </a:rPr>
              <a:t>choice</a:t>
            </a:r>
            <a:r>
              <a:rPr lang="ko-KR" altLang="en-US" sz="2800">
                <a:ea typeface="맑은 고딕"/>
              </a:rPr>
              <a:t>)</a:t>
            </a:r>
          </a:p>
        </p:txBody>
      </p:sp>
      <p:pic>
        <p:nvPicPr>
          <p:cNvPr id="39" name="그림 39">
            <a:extLst>
              <a:ext uri="{FF2B5EF4-FFF2-40B4-BE49-F238E27FC236}">
                <a16:creationId xmlns:a16="http://schemas.microsoft.com/office/drawing/2014/main" id="{5F8C550E-EA19-B058-F266-3EB779C47F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1" y="529994"/>
            <a:ext cx="3858985" cy="9538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CE820A1-DA75-4530-66F2-ABE894DD4FD8}"/>
              </a:ext>
            </a:extLst>
          </p:cNvPr>
          <p:cNvSpPr txBox="1"/>
          <p:nvPr/>
        </p:nvSpPr>
        <p:spPr>
          <a:xfrm>
            <a:off x="1126961" y="829355"/>
            <a:ext cx="12048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err="1">
                <a:ea typeface="맑은 고딕"/>
              </a:rPr>
              <a:t>윤국희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4A1542-FA92-EE1F-4F85-ABF7FB6DF4FD}"/>
              </a:ext>
            </a:extLst>
          </p:cNvPr>
          <p:cNvSpPr txBox="1"/>
          <p:nvPr/>
        </p:nvSpPr>
        <p:spPr>
          <a:xfrm>
            <a:off x="2390775" y="759617"/>
            <a:ext cx="23860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+mn-lt"/>
                <a:cs typeface="+mn-lt"/>
              </a:rPr>
              <a:t>기획, PPT 제작, 발표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55894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7A16982-4E17-2555-E1B7-1F69CC6E4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73" r="-376"/>
          <a:stretch/>
        </p:blipFill>
        <p:spPr>
          <a:xfrm>
            <a:off x="4279900" y="529993"/>
            <a:ext cx="1018896" cy="9538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 algn="ctr">
              <a:buFont typeface="Arial"/>
              <a:buChar char="•"/>
            </a:pPr>
            <a:endParaRPr lang="ko-KR" altLang="en-US"/>
          </a:p>
        </p:txBody>
      </p:sp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691C46E-71FB-3346-F094-5517B495E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3" y="1807184"/>
            <a:ext cx="4389664" cy="4495490"/>
          </a:xfrm>
          <a:prstGeom prst="rect">
            <a:avLst/>
          </a:prstGeom>
        </p:spPr>
      </p:pic>
      <p:pic>
        <p:nvPicPr>
          <p:cNvPr id="10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0C8E7E3-77E0-75F0-5F2C-74DCE6591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186" y="3336630"/>
            <a:ext cx="6770913" cy="3123882"/>
          </a:xfrm>
          <a:prstGeom prst="rect">
            <a:avLst/>
          </a:prstGeom>
        </p:spPr>
      </p:pic>
      <p:pic>
        <p:nvPicPr>
          <p:cNvPr id="18" name="그림 3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F6585F7-F1A6-EC48-5C3B-C64D5894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529994"/>
            <a:ext cx="3858985" cy="9538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9A57AAB-7570-A818-FD20-82F7EE406FE8}"/>
              </a:ext>
            </a:extLst>
          </p:cNvPr>
          <p:cNvSpPr txBox="1"/>
          <p:nvPr/>
        </p:nvSpPr>
        <p:spPr>
          <a:xfrm>
            <a:off x="1126961" y="829355"/>
            <a:ext cx="12048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김도형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C0B3D9-5769-6886-705E-CDB1378A7030}"/>
              </a:ext>
            </a:extLst>
          </p:cNvPr>
          <p:cNvSpPr txBox="1"/>
          <p:nvPr/>
        </p:nvSpPr>
        <p:spPr>
          <a:xfrm>
            <a:off x="2542911" y="735804"/>
            <a:ext cx="26003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+mn-lt"/>
                <a:cs typeface="+mn-lt"/>
              </a:rPr>
              <a:t>스토리 작성</a:t>
            </a:r>
            <a:r>
              <a:rPr lang="ko-KR">
                <a:ea typeface="+mn-lt"/>
                <a:cs typeface="+mn-lt"/>
              </a:rPr>
              <a:t>, </a:t>
            </a:r>
            <a:r>
              <a:rPr lang="ko-KR" altLang="en-US">
                <a:ea typeface="+mn-lt"/>
                <a:cs typeface="+mn-lt"/>
              </a:rPr>
              <a:t>현황 기록</a:t>
            </a:r>
          </a:p>
          <a:p>
            <a:endParaRPr 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172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F2884A-29BC-1FFF-E277-C2E7246A9A6A}"/>
              </a:ext>
            </a:extLst>
          </p:cNvPr>
          <p:cNvGrpSpPr/>
          <p:nvPr/>
        </p:nvGrpSpPr>
        <p:grpSpPr>
          <a:xfrm>
            <a:off x="206828" y="1431471"/>
            <a:ext cx="5791200" cy="2362201"/>
            <a:chOff x="2721" y="1594757"/>
            <a:chExt cx="7342414" cy="2988129"/>
          </a:xfrm>
        </p:grpSpPr>
        <p:pic>
          <p:nvPicPr>
            <p:cNvPr id="2" name="그림 2">
              <a:extLst>
                <a:ext uri="{FF2B5EF4-FFF2-40B4-BE49-F238E27FC236}">
                  <a16:creationId xmlns:a16="http://schemas.microsoft.com/office/drawing/2014/main" id="{4046064F-4E76-4F53-1935-6C5AFA922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1" y="1826079"/>
              <a:ext cx="2743200" cy="2743200"/>
            </a:xfrm>
            <a:prstGeom prst="rect">
              <a:avLst/>
            </a:prstGeom>
          </p:spPr>
        </p:pic>
        <p:pic>
          <p:nvPicPr>
            <p:cNvPr id="3" name="그림 3">
              <a:extLst>
                <a:ext uri="{FF2B5EF4-FFF2-40B4-BE49-F238E27FC236}">
                  <a16:creationId xmlns:a16="http://schemas.microsoft.com/office/drawing/2014/main" id="{9AA066D1-7160-F31D-6253-175C82CB5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3936" y="1826079"/>
              <a:ext cx="2743200" cy="2743200"/>
            </a:xfrm>
            <a:prstGeom prst="rect">
              <a:avLst/>
            </a:prstGeom>
          </p:spPr>
        </p:pic>
        <p:pic>
          <p:nvPicPr>
            <p:cNvPr id="4" name="그림 4" descr="텍스트, 장난감이(가) 표시된 사진&#10;&#10;자동 생성된 설명">
              <a:extLst>
                <a:ext uri="{FF2B5EF4-FFF2-40B4-BE49-F238E27FC236}">
                  <a16:creationId xmlns:a16="http://schemas.microsoft.com/office/drawing/2014/main" id="{AC91E21D-C572-DF3F-0C9B-C0515917B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1864" y="1730829"/>
              <a:ext cx="2865664" cy="2852057"/>
            </a:xfrm>
            <a:prstGeom prst="rect">
              <a:avLst/>
            </a:prstGeom>
          </p:spPr>
        </p:pic>
        <p:pic>
          <p:nvPicPr>
            <p:cNvPr id="5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1135174A-808D-53CB-C3CC-8B6569DE3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4221" y="1594757"/>
              <a:ext cx="2960914" cy="2974522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B6987A7-1791-12EA-B5B9-C11446CCAE0A}"/>
              </a:ext>
            </a:extLst>
          </p:cNvPr>
          <p:cNvGrpSpPr/>
          <p:nvPr/>
        </p:nvGrpSpPr>
        <p:grpSpPr>
          <a:xfrm>
            <a:off x="519792" y="4520292"/>
            <a:ext cx="5274129" cy="1418884"/>
            <a:chOff x="492578" y="4819649"/>
            <a:chExt cx="6648450" cy="1772669"/>
          </a:xfrm>
        </p:grpSpPr>
        <p:pic>
          <p:nvPicPr>
            <p:cNvPr id="7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AE0C81EF-B92D-3CEB-1A69-BE2997C97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578" y="4819649"/>
              <a:ext cx="1777094" cy="1749880"/>
            </a:xfrm>
            <a:prstGeom prst="rect">
              <a:avLst/>
            </a:prstGeom>
          </p:spPr>
        </p:pic>
        <p:pic>
          <p:nvPicPr>
            <p:cNvPr id="8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D17CC6C4-2F4B-455C-D8CB-F3DEFA4FD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9043" y="4819649"/>
              <a:ext cx="1777094" cy="1749880"/>
            </a:xfrm>
            <a:prstGeom prst="rect">
              <a:avLst/>
            </a:prstGeom>
          </p:spPr>
        </p:pic>
        <p:pic>
          <p:nvPicPr>
            <p:cNvPr id="9" name="그림 9" descr="텍스트, 일몰이(가) 표시된 사진&#10;&#10;자동 생성된 설명">
              <a:extLst>
                <a:ext uri="{FF2B5EF4-FFF2-40B4-BE49-F238E27FC236}">
                  <a16:creationId xmlns:a16="http://schemas.microsoft.com/office/drawing/2014/main" id="{D6DB1FF5-1154-5696-4BF6-68949CB8A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21578" y="4878502"/>
              <a:ext cx="3219450" cy="171381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12B195-2306-5A2F-D435-EAA24B4E757A}"/>
              </a:ext>
            </a:extLst>
          </p:cNvPr>
          <p:cNvGrpSpPr/>
          <p:nvPr/>
        </p:nvGrpSpPr>
        <p:grpSpPr>
          <a:xfrm>
            <a:off x="6098721" y="1540328"/>
            <a:ext cx="5505451" cy="2144487"/>
            <a:chOff x="6330042" y="1594757"/>
            <a:chExt cx="7628165" cy="2865665"/>
          </a:xfrm>
        </p:grpSpPr>
        <p:pic>
          <p:nvPicPr>
            <p:cNvPr id="10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3CF54B87-9100-6D42-E0B9-3ABFF560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30042" y="1812472"/>
              <a:ext cx="2511879" cy="2539093"/>
            </a:xfrm>
            <a:prstGeom prst="rect">
              <a:avLst/>
            </a:prstGeom>
          </p:spPr>
        </p:pic>
        <p:pic>
          <p:nvPicPr>
            <p:cNvPr id="11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A55A7FAB-84B2-E9C4-7D2C-34CB47A9A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66364" y="1717222"/>
              <a:ext cx="2743200" cy="2743200"/>
            </a:xfrm>
            <a:prstGeom prst="rect">
              <a:avLst/>
            </a:prstGeom>
          </p:spPr>
        </p:pic>
        <p:pic>
          <p:nvPicPr>
            <p:cNvPr id="12" name="그림 12" descr="텍스트, 장난감이(가) 표시된 사진&#10;&#10;자동 생성된 설명">
              <a:extLst>
                <a:ext uri="{FF2B5EF4-FFF2-40B4-BE49-F238E27FC236}">
                  <a16:creationId xmlns:a16="http://schemas.microsoft.com/office/drawing/2014/main" id="{8B9E9B96-4966-B1F5-BCFB-CD59D9C5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15007" y="1594757"/>
              <a:ext cx="2743200" cy="27432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8226A9-E5C1-F3D4-E456-8DB31CABF13D}"/>
              </a:ext>
            </a:extLst>
          </p:cNvPr>
          <p:cNvSpPr txBox="1"/>
          <p:nvPr/>
        </p:nvSpPr>
        <p:spPr>
          <a:xfrm>
            <a:off x="1962150" y="3690257"/>
            <a:ext cx="25663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단계별 캐릭터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48CE0-9940-BC70-9C1B-DD5C3F9C5165}"/>
              </a:ext>
            </a:extLst>
          </p:cNvPr>
          <p:cNvSpPr txBox="1"/>
          <p:nvPr/>
        </p:nvSpPr>
        <p:spPr>
          <a:xfrm>
            <a:off x="8017327" y="3690257"/>
            <a:ext cx="23758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엔딩 캐릭터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F585E7-C1DE-E772-01C3-EF304924E183}"/>
              </a:ext>
            </a:extLst>
          </p:cNvPr>
          <p:cNvSpPr txBox="1"/>
          <p:nvPr/>
        </p:nvSpPr>
        <p:spPr>
          <a:xfrm>
            <a:off x="2789463" y="6067879"/>
            <a:ext cx="10695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C9331C8-B8AF-41E5-3379-4538433070AC}"/>
              </a:ext>
            </a:extLst>
          </p:cNvPr>
          <p:cNvGrpSpPr/>
          <p:nvPr/>
        </p:nvGrpSpPr>
        <p:grpSpPr>
          <a:xfrm>
            <a:off x="6684886" y="4178645"/>
            <a:ext cx="4659983" cy="2105208"/>
            <a:chOff x="6659486" y="4153245"/>
            <a:chExt cx="4659983" cy="2105208"/>
          </a:xfrm>
        </p:grpSpPr>
        <p:pic>
          <p:nvPicPr>
            <p:cNvPr id="23" name="그림 24">
              <a:extLst>
                <a:ext uri="{FF2B5EF4-FFF2-40B4-BE49-F238E27FC236}">
                  <a16:creationId xmlns:a16="http://schemas.microsoft.com/office/drawing/2014/main" id="{1BE9275D-3C62-A6A4-D5E6-27C79804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59486" y="4200380"/>
              <a:ext cx="2032590" cy="2058073"/>
            </a:xfrm>
            <a:prstGeom prst="rect">
              <a:avLst/>
            </a:prstGeom>
          </p:spPr>
        </p:pic>
        <p:pic>
          <p:nvPicPr>
            <p:cNvPr id="25" name="그림 25">
              <a:extLst>
                <a:ext uri="{FF2B5EF4-FFF2-40B4-BE49-F238E27FC236}">
                  <a16:creationId xmlns:a16="http://schemas.microsoft.com/office/drawing/2014/main" id="{D0F10245-906F-ACA9-EB5B-9339FEAD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48021" y="4153245"/>
              <a:ext cx="2071448" cy="2099035"/>
            </a:xfrm>
            <a:prstGeom prst="rect">
              <a:avLst/>
            </a:prstGeom>
          </p:spPr>
        </p:pic>
        <p:pic>
          <p:nvPicPr>
            <p:cNvPr id="30" name="그림 30">
              <a:extLst>
                <a:ext uri="{FF2B5EF4-FFF2-40B4-BE49-F238E27FC236}">
                  <a16:creationId xmlns:a16="http://schemas.microsoft.com/office/drawing/2014/main" id="{EDE08140-C9BC-F3ED-2762-39A1F1036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50200" y="4181021"/>
              <a:ext cx="2062843" cy="206284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37AB23D-2689-8579-D004-92E66021F80E}"/>
              </a:ext>
            </a:extLst>
          </p:cNvPr>
          <p:cNvSpPr txBox="1"/>
          <p:nvPr/>
        </p:nvSpPr>
        <p:spPr>
          <a:xfrm>
            <a:off x="8207826" y="6065157"/>
            <a:ext cx="23758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걷는 모습</a:t>
            </a:r>
          </a:p>
        </p:txBody>
      </p:sp>
      <p:pic>
        <p:nvPicPr>
          <p:cNvPr id="41" name="그림 3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A218075-4AB2-C6B9-93C9-5274F1EBB8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1" y="529994"/>
            <a:ext cx="3858985" cy="95387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01BF901-696F-7B19-163D-9299BE064A73}"/>
              </a:ext>
            </a:extLst>
          </p:cNvPr>
          <p:cNvSpPr txBox="1"/>
          <p:nvPr/>
        </p:nvSpPr>
        <p:spPr>
          <a:xfrm>
            <a:off x="1126961" y="829355"/>
            <a:ext cx="12048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홍지나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727149-3DD0-83C7-43DC-01AF62C2141A}"/>
              </a:ext>
            </a:extLst>
          </p:cNvPr>
          <p:cNvSpPr txBox="1"/>
          <p:nvPr/>
        </p:nvSpPr>
        <p:spPr>
          <a:xfrm>
            <a:off x="2747962" y="759617"/>
            <a:ext cx="23860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ea typeface="맑은 고딕"/>
              </a:rPr>
              <a:t>팀장</a:t>
            </a:r>
            <a:r>
              <a:rPr lang="en-US" altLang="ko-KR">
                <a:ea typeface="맑은 고딕"/>
              </a:rPr>
              <a:t>,</a:t>
            </a:r>
            <a:r>
              <a:rPr lang="ko-KR">
                <a:ea typeface="맑은 고딕"/>
              </a:rPr>
              <a:t> 디자인</a:t>
            </a:r>
          </a:p>
        </p:txBody>
      </p:sp>
    </p:spTree>
    <p:extLst>
      <p:ext uri="{BB962C8B-B14F-4D97-AF65-F5344CB8AC3E}">
        <p14:creationId xmlns:p14="http://schemas.microsoft.com/office/powerpoint/2010/main" val="339549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5BFE715-5D3F-F41D-EE67-0D5EB5C5D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73" r="-376"/>
          <a:stretch/>
        </p:blipFill>
        <p:spPr>
          <a:xfrm>
            <a:off x="4745567" y="529993"/>
            <a:ext cx="1018896" cy="9538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E88A256-2472-E50F-7994-6F6A2293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551" y="493477"/>
            <a:ext cx="3063120" cy="1293831"/>
          </a:xfrm>
          <a:prstGeom prst="rect">
            <a:avLst/>
          </a:prstGeom>
        </p:spPr>
      </p:pic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862B413-2EC9-08D5-6B14-CCCFFAB26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7" y="2041746"/>
            <a:ext cx="5194300" cy="4421880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97EDCB69-B558-8B6E-2114-D19E2D8FA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078" y="2208568"/>
            <a:ext cx="2135849" cy="4114800"/>
          </a:xfrm>
          <a:prstGeom prst="rect">
            <a:avLst/>
          </a:prstGeom>
        </p:spPr>
      </p:pic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1EF9FD4-94B9-F4F2-9ABB-034740961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6136" y="2215243"/>
            <a:ext cx="2398442" cy="4114800"/>
          </a:xfrm>
          <a:prstGeom prst="rect">
            <a:avLst/>
          </a:prstGeom>
        </p:spPr>
      </p:pic>
      <p:pic>
        <p:nvPicPr>
          <p:cNvPr id="12" name="그림 3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828BB07-1AAD-4B63-9C6D-25FD3FD0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529994"/>
            <a:ext cx="3858985" cy="9538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ABB23-AD39-3317-7E32-692D38984EE8}"/>
              </a:ext>
            </a:extLst>
          </p:cNvPr>
          <p:cNvSpPr txBox="1"/>
          <p:nvPr/>
        </p:nvSpPr>
        <p:spPr>
          <a:xfrm>
            <a:off x="1126961" y="829355"/>
            <a:ext cx="12048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err="1">
                <a:ea typeface="맑은 고딕"/>
              </a:rPr>
              <a:t>이찬우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9BC83-E6CB-3F27-F214-7BB9BFC0C80B}"/>
              </a:ext>
            </a:extLst>
          </p:cNvPr>
          <p:cNvSpPr txBox="1"/>
          <p:nvPr/>
        </p:nvSpPr>
        <p:spPr>
          <a:xfrm>
            <a:off x="2491316" y="771523"/>
            <a:ext cx="3179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+mn-lt"/>
                <a:cs typeface="+mn-lt"/>
              </a:rPr>
              <a:t>개발(알고리즘, 캐릭터 모션)</a:t>
            </a:r>
            <a:endParaRPr lang="ko-KR" altLang="en-US">
              <a:ea typeface="맑은 고딕"/>
            </a:endParaRPr>
          </a:p>
        </p:txBody>
      </p:sp>
      <p:pic>
        <p:nvPicPr>
          <p:cNvPr id="18" name="그림 18">
            <a:extLst>
              <a:ext uri="{FF2B5EF4-FFF2-40B4-BE49-F238E27FC236}">
                <a16:creationId xmlns:a16="http://schemas.microsoft.com/office/drawing/2014/main" id="{4F7751F2-BC6F-F91D-C688-B26C9AA95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4378" y="406117"/>
            <a:ext cx="2743200" cy="147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8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8E71319-6D6B-E9A4-5426-294759B44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73" r="-376"/>
          <a:stretch/>
        </p:blipFill>
        <p:spPr>
          <a:xfrm>
            <a:off x="4745567" y="529993"/>
            <a:ext cx="1018896" cy="9538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25366504-84AC-79C6-4F52-81743CFC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628" y="375113"/>
            <a:ext cx="2743200" cy="1263631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CEC0D58-15FC-D2CB-B395-55A8DA6CF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94" y="1834243"/>
            <a:ext cx="2714297" cy="4577442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50422C7-7B7B-A21D-6661-7DFF99C1D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650" y="1834243"/>
            <a:ext cx="2441056" cy="4577442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A05FF76-8BDA-0CED-8EB5-6C3F68DCC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164" y="1834243"/>
            <a:ext cx="2825207" cy="4563835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47D2D7C-4690-1611-BD34-A5E14F963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465" y="1834243"/>
            <a:ext cx="2443640" cy="4563835"/>
          </a:xfrm>
          <a:prstGeom prst="rect">
            <a:avLst/>
          </a:prstGeom>
        </p:spPr>
      </p:pic>
      <p:pic>
        <p:nvPicPr>
          <p:cNvPr id="18" name="그림 3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2E5A321-4A8D-8913-3E34-841685C2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529994"/>
            <a:ext cx="3858985" cy="9538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F0E803-F947-8CA0-CD52-0E69180B9E50}"/>
              </a:ext>
            </a:extLst>
          </p:cNvPr>
          <p:cNvSpPr txBox="1"/>
          <p:nvPr/>
        </p:nvSpPr>
        <p:spPr>
          <a:xfrm>
            <a:off x="1126961" y="829355"/>
            <a:ext cx="12048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정성욱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E7302C-708B-0B84-B634-02D1ACCD42DD}"/>
              </a:ext>
            </a:extLst>
          </p:cNvPr>
          <p:cNvSpPr txBox="1"/>
          <p:nvPr/>
        </p:nvSpPr>
        <p:spPr>
          <a:xfrm>
            <a:off x="2565401" y="771523"/>
            <a:ext cx="29257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+mn-lt"/>
                <a:cs typeface="+mn-lt"/>
              </a:rPr>
              <a:t>개발(메인 </a:t>
            </a:r>
            <a:r>
              <a:rPr lang="ko-KR">
                <a:ea typeface="+mn-lt"/>
                <a:cs typeface="+mn-lt"/>
              </a:rPr>
              <a:t>·</a:t>
            </a:r>
            <a:r>
              <a:rPr lang="ko-KR" altLang="en-US">
                <a:ea typeface="+mn-lt"/>
                <a:cs typeface="+mn-lt"/>
              </a:rPr>
              <a:t> 모듈 프로그램)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0867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7B1FD608-E4AA-453D-9304-CE0DDB55C9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42932" y="2325468"/>
            <a:ext cx="5181600" cy="1324897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E39EF9-D77C-99A6-3BE6-28543191CF25}"/>
              </a:ext>
            </a:extLst>
          </p:cNvPr>
          <p:cNvSpPr/>
          <p:nvPr/>
        </p:nvSpPr>
        <p:spPr>
          <a:xfrm>
            <a:off x="-2117" y="6675967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910DB4-FEE5-8C1D-D927-41254533E76E}"/>
              </a:ext>
            </a:extLst>
          </p:cNvPr>
          <p:cNvSpPr txBox="1"/>
          <p:nvPr/>
        </p:nvSpPr>
        <p:spPr>
          <a:xfrm>
            <a:off x="3360218" y="2699149"/>
            <a:ext cx="43822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</a:rPr>
              <a:t>프로젝트 구성은 </a:t>
            </a:r>
            <a:r>
              <a:rPr lang="ko-KR" altLang="en-US" sz="2400" err="1">
                <a:ea typeface="맑은 고딕"/>
              </a:rPr>
              <a:t>어떤가요</a:t>
            </a:r>
            <a:r>
              <a:rPr lang="ko-KR" altLang="en-US" sz="2400">
                <a:ea typeface="맑은 고딕"/>
              </a:rPr>
              <a:t>?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A371F4-22E4-DCFB-1B20-B5115A5462EB}"/>
              </a:ext>
            </a:extLst>
          </p:cNvPr>
          <p:cNvSpPr/>
          <p:nvPr/>
        </p:nvSpPr>
        <p:spPr>
          <a:xfrm>
            <a:off x="-2118" y="-5141"/>
            <a:ext cx="12191999" cy="1799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7A290B3D-7607-FE75-F661-5ED74DD76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722" y="2684929"/>
            <a:ext cx="4401671" cy="44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19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Life(choice)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4</cp:revision>
  <dcterms:created xsi:type="dcterms:W3CDTF">2022-05-28T19:11:58Z</dcterms:created>
  <dcterms:modified xsi:type="dcterms:W3CDTF">2022-06-10T01:45:44Z</dcterms:modified>
</cp:coreProperties>
</file>